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CIPA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Estudo do ambiente, das condições de trabalho, bem como dos riscos originados do processo produtivo;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acidentes e doenças relacionadas ao trabalho decorrentes das condições de trabalho e da exposição aos riscos existentes no estabelecimento e suas medidas de prevenção;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Metodologia de investigação e análise de acidentes e doenças relacionadas ao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Princípios gerais de higiene do trabalho e de medidas de prevenção dos riscos;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as legislações trabalhista e previdenciária relativas à segurança e saúde no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 inclusão de pessoas com deficiência e reabilitados nos processos de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Organização da CIPA e outros assuntos necessários ao exercício das atribuições da Comissão; e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Prevenção e combate ao assédio sexual e a outras formas de violência no trabalho. 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pPr algn="l"/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5 - Comissão Interna de Prevenção de Acidentes.</a:t>
            </a:r>
            <a:endParaRPr lang="pt-BR" altLang="pt-BR" sz="1200" dirty="0"/>
          </a:p>
          <a:p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2588</TotalTime>
  <Words>287</Words>
  <Application>Microsoft Office PowerPoint</Application>
  <PresentationFormat>Personalizar</PresentationFormat>
  <Paragraphs>38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287</cp:revision>
  <cp:lastPrinted>2023-01-18T11:46:20Z</cp:lastPrinted>
  <dcterms:created xsi:type="dcterms:W3CDTF">1996-09-21T19:33:27Z</dcterms:created>
  <dcterms:modified xsi:type="dcterms:W3CDTF">2024-08-06T19:57:30Z</dcterms:modified>
</cp:coreProperties>
</file>